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7"/>
  </p:notesMasterIdLst>
  <p:sldIdLst>
    <p:sldId id="302" r:id="rId2"/>
    <p:sldId id="303" r:id="rId3"/>
    <p:sldId id="304" r:id="rId4"/>
    <p:sldId id="306" r:id="rId5"/>
    <p:sldId id="305" r:id="rId6"/>
  </p:sldIdLst>
  <p:sldSz cx="243713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1pPr>
    <a:lvl2pPr marL="0" marR="0" indent="914216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2pPr>
    <a:lvl3pPr marL="0" marR="0" indent="1828433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3pPr>
    <a:lvl4pPr marL="0" marR="0" indent="2742651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4pPr>
    <a:lvl5pPr marL="0" marR="0" indent="3656867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5pPr>
    <a:lvl6pPr marL="0" marR="0" indent="4571086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6pPr>
    <a:lvl7pPr marL="0" marR="0" indent="5485303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7pPr>
    <a:lvl8pPr marL="0" marR="0" indent="6399519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8pPr>
    <a:lvl9pPr marL="0" marR="0" indent="7313737" algn="ctr" defTabSz="1828433" rtl="0" fontAlgn="auto" latinLnBrk="0" hangingPunct="0">
      <a:lnSpc>
        <a:spcPts val="41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7F7F7F"/>
        </a:solidFill>
        <a:effectLst/>
        <a:uFillTx/>
        <a:latin typeface="+mj-lt"/>
        <a:ea typeface="+mj-ea"/>
        <a:cs typeface="+mj-cs"/>
        <a:sym typeface="Noto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0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CDE"/>
          </a:solidFill>
        </a:fill>
      </a:tcStyle>
    </a:wholeTbl>
    <a:band2H>
      <a:tcTxStyle/>
      <a:tcStyle>
        <a:tcBdr/>
        <a:fill>
          <a:solidFill>
            <a:srgbClr val="EEEEE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CECEC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F7F7F"/>
              </a:solidFill>
              <a:prstDash val="solid"/>
              <a:round/>
            </a:ln>
          </a:top>
          <a:bottom>
            <a:ln w="254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F7F7F"/>
              </a:solidFill>
              <a:prstDash val="solid"/>
              <a:round/>
            </a:ln>
          </a:top>
          <a:bottom>
            <a:ln w="254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F7F7F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F7F7F"/>
          </a:solidFill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F7F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solidFill>
            <a:srgbClr val="7F7F7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solidFill>
            <a:srgbClr val="7F7F7F">
              <a:alpha val="20000"/>
            </a:srgbClr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50800" cap="flat">
              <a:solidFill>
                <a:srgbClr val="7F7F7F"/>
              </a:solidFill>
              <a:prstDash val="solid"/>
              <a:round/>
            </a:ln>
          </a:top>
          <a:bottom>
            <a:ln w="127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Lato Light"/>
          <a:ea typeface="Lato Light"/>
          <a:cs typeface="Lato Light"/>
        </a:font>
        <a:srgbClr val="7F7F7F"/>
      </a:tcTxStyle>
      <a:tcStyle>
        <a:tcBdr>
          <a:left>
            <a:ln w="12700" cap="flat">
              <a:solidFill>
                <a:srgbClr val="7F7F7F"/>
              </a:solidFill>
              <a:prstDash val="solid"/>
              <a:round/>
            </a:ln>
          </a:left>
          <a:right>
            <a:ln w="12700" cap="flat">
              <a:solidFill>
                <a:srgbClr val="7F7F7F"/>
              </a:solidFill>
              <a:prstDash val="solid"/>
              <a:round/>
            </a:ln>
          </a:right>
          <a:top>
            <a:ln w="12700" cap="flat">
              <a:solidFill>
                <a:srgbClr val="7F7F7F"/>
              </a:solidFill>
              <a:prstDash val="solid"/>
              <a:round/>
            </a:ln>
          </a:top>
          <a:bottom>
            <a:ln w="25400" cap="flat">
              <a:solidFill>
                <a:srgbClr val="7F7F7F"/>
              </a:solidFill>
              <a:prstDash val="solid"/>
              <a:round/>
            </a:ln>
          </a:bottom>
          <a:insideH>
            <a:ln w="12700" cap="flat">
              <a:solidFill>
                <a:srgbClr val="7F7F7F"/>
              </a:solidFill>
              <a:prstDash val="solid"/>
              <a:round/>
            </a:ln>
          </a:insideH>
          <a:insideV>
            <a:ln w="12700" cap="flat">
              <a:solidFill>
                <a:srgbClr val="7F7F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/>
    <p:restoredTop sz="94684"/>
  </p:normalViewPr>
  <p:slideViewPr>
    <p:cSldViewPr snapToGrid="0">
      <p:cViewPr varScale="1">
        <p:scale>
          <a:sx n="56" d="100"/>
          <a:sy n="56" d="100"/>
        </p:scale>
        <p:origin x="1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2" name="Shape 5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3287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4216" latinLnBrk="0">
      <a:defRPr sz="2400">
        <a:latin typeface="+mn-lt"/>
        <a:ea typeface="+mn-ea"/>
        <a:cs typeface="+mn-cs"/>
        <a:sym typeface="Calibri"/>
      </a:defRPr>
    </a:lvl1pPr>
    <a:lvl2pPr indent="228600" defTabSz="914216" latinLnBrk="0">
      <a:defRPr sz="2400">
        <a:latin typeface="+mn-lt"/>
        <a:ea typeface="+mn-ea"/>
        <a:cs typeface="+mn-cs"/>
        <a:sym typeface="Calibri"/>
      </a:defRPr>
    </a:lvl2pPr>
    <a:lvl3pPr indent="457200" defTabSz="914216" latinLnBrk="0">
      <a:defRPr sz="2400">
        <a:latin typeface="+mn-lt"/>
        <a:ea typeface="+mn-ea"/>
        <a:cs typeface="+mn-cs"/>
        <a:sym typeface="Calibri"/>
      </a:defRPr>
    </a:lvl3pPr>
    <a:lvl4pPr indent="685800" defTabSz="914216" latinLnBrk="0">
      <a:defRPr sz="2400">
        <a:latin typeface="+mn-lt"/>
        <a:ea typeface="+mn-ea"/>
        <a:cs typeface="+mn-cs"/>
        <a:sym typeface="Calibri"/>
      </a:defRPr>
    </a:lvl4pPr>
    <a:lvl5pPr indent="914400" defTabSz="914216" latinLnBrk="0">
      <a:defRPr sz="2400">
        <a:latin typeface="+mn-lt"/>
        <a:ea typeface="+mn-ea"/>
        <a:cs typeface="+mn-cs"/>
        <a:sym typeface="Calibri"/>
      </a:defRPr>
    </a:lvl5pPr>
    <a:lvl6pPr indent="1143000" defTabSz="914216" latinLnBrk="0">
      <a:defRPr sz="2400">
        <a:latin typeface="+mn-lt"/>
        <a:ea typeface="+mn-ea"/>
        <a:cs typeface="+mn-cs"/>
        <a:sym typeface="Calibri"/>
      </a:defRPr>
    </a:lvl6pPr>
    <a:lvl7pPr indent="1371600" defTabSz="914216" latinLnBrk="0">
      <a:defRPr sz="2400">
        <a:latin typeface="+mn-lt"/>
        <a:ea typeface="+mn-ea"/>
        <a:cs typeface="+mn-cs"/>
        <a:sym typeface="Calibri"/>
      </a:defRPr>
    </a:lvl7pPr>
    <a:lvl8pPr indent="1600200" defTabSz="914216" latinLnBrk="0">
      <a:defRPr sz="2400">
        <a:latin typeface="+mn-lt"/>
        <a:ea typeface="+mn-ea"/>
        <a:cs typeface="+mn-cs"/>
        <a:sym typeface="Calibri"/>
      </a:defRPr>
    </a:lvl8pPr>
    <a:lvl9pPr indent="1828800" defTabSz="914216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6413" y="2244726"/>
            <a:ext cx="18278475" cy="4775200"/>
          </a:xfrm>
        </p:spPr>
        <p:txBody>
          <a:bodyPr anchor="b"/>
          <a:lstStyle>
            <a:lvl1pPr algn="ctr">
              <a:defRPr sz="1199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6413" y="7204076"/>
            <a:ext cx="18278475" cy="3311524"/>
          </a:xfrm>
        </p:spPr>
        <p:txBody>
          <a:bodyPr/>
          <a:lstStyle>
            <a:lvl1pPr marL="0" indent="0" algn="ctr">
              <a:buNone/>
              <a:defRPr sz="4798"/>
            </a:lvl1pPr>
            <a:lvl2pPr marL="913943" indent="0" algn="ctr">
              <a:buNone/>
              <a:defRPr sz="3998"/>
            </a:lvl2pPr>
            <a:lvl3pPr marL="1827886" indent="0" algn="ctr">
              <a:buNone/>
              <a:defRPr sz="3598"/>
            </a:lvl3pPr>
            <a:lvl4pPr marL="2741828" indent="0" algn="ctr">
              <a:buNone/>
              <a:defRPr sz="3198"/>
            </a:lvl4pPr>
            <a:lvl5pPr marL="3655771" indent="0" algn="ctr">
              <a:buNone/>
              <a:defRPr sz="3198"/>
            </a:lvl5pPr>
            <a:lvl6pPr marL="4569714" indent="0" algn="ctr">
              <a:buNone/>
              <a:defRPr sz="3198"/>
            </a:lvl6pPr>
            <a:lvl7pPr marL="5483657" indent="0" algn="ctr">
              <a:buNone/>
              <a:defRPr sz="3198"/>
            </a:lvl7pPr>
            <a:lvl8pPr marL="6397600" indent="0" algn="ctr">
              <a:buNone/>
              <a:defRPr sz="3198"/>
            </a:lvl8pPr>
            <a:lvl9pPr marL="7311542" indent="0" algn="ctr">
              <a:buNone/>
              <a:defRPr sz="3198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044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793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440711" y="730250"/>
            <a:ext cx="5255062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75527" y="730250"/>
            <a:ext cx="15460543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7199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3395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830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62834" y="3419477"/>
            <a:ext cx="21020246" cy="5705474"/>
          </a:xfrm>
        </p:spPr>
        <p:txBody>
          <a:bodyPr anchor="b"/>
          <a:lstStyle>
            <a:lvl1pPr>
              <a:defRPr sz="11994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62834" y="9178927"/>
            <a:ext cx="21020246" cy="3000374"/>
          </a:xfrm>
        </p:spPr>
        <p:txBody>
          <a:bodyPr/>
          <a:lstStyle>
            <a:lvl1pPr marL="0" indent="0">
              <a:buNone/>
              <a:defRPr sz="4798">
                <a:solidFill>
                  <a:schemeClr val="tx1">
                    <a:tint val="75000"/>
                  </a:schemeClr>
                </a:solidFill>
              </a:defRPr>
            </a:lvl1pPr>
            <a:lvl2pPr marL="913943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2pPr>
            <a:lvl3pPr marL="1827886" indent="0">
              <a:buNone/>
              <a:defRPr sz="3598">
                <a:solidFill>
                  <a:schemeClr val="tx1">
                    <a:tint val="75000"/>
                  </a:schemeClr>
                </a:solidFill>
              </a:defRPr>
            </a:lvl3pPr>
            <a:lvl4pPr marL="2741828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4pPr>
            <a:lvl5pPr marL="3655771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5pPr>
            <a:lvl6pPr marL="4569714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6pPr>
            <a:lvl7pPr marL="5483657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7pPr>
            <a:lvl8pPr marL="6397600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8pPr>
            <a:lvl9pPr marL="7311542" indent="0">
              <a:buNone/>
              <a:defRPr sz="3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776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75527" y="3651250"/>
            <a:ext cx="10357803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337970" y="3651250"/>
            <a:ext cx="10357803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562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701" y="730251"/>
            <a:ext cx="21020246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8702" y="3362326"/>
            <a:ext cx="10310201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78702" y="5010150"/>
            <a:ext cx="10310201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37971" y="3362326"/>
            <a:ext cx="10360977" cy="1647824"/>
          </a:xfrm>
        </p:spPr>
        <p:txBody>
          <a:bodyPr anchor="b"/>
          <a:lstStyle>
            <a:lvl1pPr marL="0" indent="0">
              <a:buNone/>
              <a:defRPr sz="4798" b="1"/>
            </a:lvl1pPr>
            <a:lvl2pPr marL="913943" indent="0">
              <a:buNone/>
              <a:defRPr sz="3998" b="1"/>
            </a:lvl2pPr>
            <a:lvl3pPr marL="1827886" indent="0">
              <a:buNone/>
              <a:defRPr sz="3598" b="1"/>
            </a:lvl3pPr>
            <a:lvl4pPr marL="2741828" indent="0">
              <a:buNone/>
              <a:defRPr sz="3198" b="1"/>
            </a:lvl4pPr>
            <a:lvl5pPr marL="3655771" indent="0">
              <a:buNone/>
              <a:defRPr sz="3198" b="1"/>
            </a:lvl5pPr>
            <a:lvl6pPr marL="4569714" indent="0">
              <a:buNone/>
              <a:defRPr sz="3198" b="1"/>
            </a:lvl6pPr>
            <a:lvl7pPr marL="5483657" indent="0">
              <a:buNone/>
              <a:defRPr sz="3198" b="1"/>
            </a:lvl7pPr>
            <a:lvl8pPr marL="6397600" indent="0">
              <a:buNone/>
              <a:defRPr sz="3198" b="1"/>
            </a:lvl8pPr>
            <a:lvl9pPr marL="7311542" indent="0">
              <a:buNone/>
              <a:defRPr sz="3198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37971" y="5010150"/>
            <a:ext cx="10360977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183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51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354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60977" y="1974851"/>
            <a:ext cx="12337971" cy="9747250"/>
          </a:xfrm>
        </p:spPr>
        <p:txBody>
          <a:bodyPr/>
          <a:lstStyle>
            <a:lvl1pPr>
              <a:defRPr sz="6397"/>
            </a:lvl1pPr>
            <a:lvl2pPr>
              <a:defRPr sz="5597"/>
            </a:lvl2pPr>
            <a:lvl3pPr>
              <a:defRPr sz="4798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859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702" y="914400"/>
            <a:ext cx="7860378" cy="3200400"/>
          </a:xfrm>
        </p:spPr>
        <p:txBody>
          <a:bodyPr anchor="b"/>
          <a:lstStyle>
            <a:lvl1pPr>
              <a:defRPr sz="6397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360977" y="1974851"/>
            <a:ext cx="12337971" cy="9747250"/>
          </a:xfrm>
        </p:spPr>
        <p:txBody>
          <a:bodyPr/>
          <a:lstStyle>
            <a:lvl1pPr marL="0" indent="0">
              <a:buNone/>
              <a:defRPr sz="6397"/>
            </a:lvl1pPr>
            <a:lvl2pPr marL="913943" indent="0">
              <a:buNone/>
              <a:defRPr sz="5597"/>
            </a:lvl2pPr>
            <a:lvl3pPr marL="1827886" indent="0">
              <a:buNone/>
              <a:defRPr sz="4798"/>
            </a:lvl3pPr>
            <a:lvl4pPr marL="2741828" indent="0">
              <a:buNone/>
              <a:defRPr sz="3998"/>
            </a:lvl4pPr>
            <a:lvl5pPr marL="3655771" indent="0">
              <a:buNone/>
              <a:defRPr sz="3998"/>
            </a:lvl5pPr>
            <a:lvl6pPr marL="4569714" indent="0">
              <a:buNone/>
              <a:defRPr sz="3998"/>
            </a:lvl6pPr>
            <a:lvl7pPr marL="5483657" indent="0">
              <a:buNone/>
              <a:defRPr sz="3998"/>
            </a:lvl7pPr>
            <a:lvl8pPr marL="6397600" indent="0">
              <a:buNone/>
              <a:defRPr sz="3998"/>
            </a:lvl8pPr>
            <a:lvl9pPr marL="7311542" indent="0">
              <a:buNone/>
              <a:defRPr sz="3998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702" y="4114800"/>
            <a:ext cx="7860378" cy="7623176"/>
          </a:xfrm>
        </p:spPr>
        <p:txBody>
          <a:bodyPr/>
          <a:lstStyle>
            <a:lvl1pPr marL="0" indent="0">
              <a:buNone/>
              <a:defRPr sz="3198"/>
            </a:lvl1pPr>
            <a:lvl2pPr marL="913943" indent="0">
              <a:buNone/>
              <a:defRPr sz="2799"/>
            </a:lvl2pPr>
            <a:lvl3pPr marL="1827886" indent="0">
              <a:buNone/>
              <a:defRPr sz="2399"/>
            </a:lvl3pPr>
            <a:lvl4pPr marL="2741828" indent="0">
              <a:buNone/>
              <a:defRPr sz="1999"/>
            </a:lvl4pPr>
            <a:lvl5pPr marL="3655771" indent="0">
              <a:buNone/>
              <a:defRPr sz="1999"/>
            </a:lvl5pPr>
            <a:lvl6pPr marL="4569714" indent="0">
              <a:buNone/>
              <a:defRPr sz="1999"/>
            </a:lvl6pPr>
            <a:lvl7pPr marL="5483657" indent="0">
              <a:buNone/>
              <a:defRPr sz="1999"/>
            </a:lvl7pPr>
            <a:lvl8pPr marL="6397600" indent="0">
              <a:buNone/>
              <a:defRPr sz="1999"/>
            </a:lvl8pPr>
            <a:lvl9pPr marL="7311542" indent="0">
              <a:buNone/>
              <a:defRPr sz="19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618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1D6B-1E3D-4676-8F5D-52B85CD583EA}" type="datetimeFigureOut">
              <a:rPr lang="ko-KR" altLang="en-US" smtClean="0"/>
              <a:t>2021. 3. 24.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altLang="ko-KR" smtClean="0"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172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1827886" rtl="0" eaLnBrk="1" latinLnBrk="1" hangingPunct="1">
        <a:lnSpc>
          <a:spcPct val="90000"/>
        </a:lnSpc>
        <a:spcBef>
          <a:spcPct val="0"/>
        </a:spcBef>
        <a:buNone/>
        <a:defRPr sz="87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71" indent="-456971" algn="l" defTabSz="1827886" rtl="0" eaLnBrk="1" latinLnBrk="1" hangingPunct="1">
        <a:lnSpc>
          <a:spcPct val="90000"/>
        </a:lnSpc>
        <a:spcBef>
          <a:spcPts val="1999"/>
        </a:spcBef>
        <a:buFont typeface="Arial" panose="020B0604020202020204" pitchFamily="34" charset="0"/>
        <a:buChar char="•"/>
        <a:defRPr sz="5597" kern="1200">
          <a:solidFill>
            <a:schemeClr val="tx1"/>
          </a:solidFill>
          <a:latin typeface="+mn-lt"/>
          <a:ea typeface="+mn-ea"/>
          <a:cs typeface="+mn-cs"/>
        </a:defRPr>
      </a:lvl1pPr>
      <a:lvl2pPr marL="1370914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4798" kern="1200">
          <a:solidFill>
            <a:schemeClr val="tx1"/>
          </a:solidFill>
          <a:latin typeface="+mn-lt"/>
          <a:ea typeface="+mn-ea"/>
          <a:cs typeface="+mn-cs"/>
        </a:defRPr>
      </a:lvl2pPr>
      <a:lvl3pPr marL="2284857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998" kern="1200">
          <a:solidFill>
            <a:schemeClr val="tx1"/>
          </a:solidFill>
          <a:latin typeface="+mn-lt"/>
          <a:ea typeface="+mn-ea"/>
          <a:cs typeface="+mn-cs"/>
        </a:defRPr>
      </a:lvl3pPr>
      <a:lvl4pPr marL="3198800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4112743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5026685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4" indent="-456971" algn="l" defTabSz="1827886" rtl="0" eaLnBrk="1" latinLnBrk="1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6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4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2" algn="l" defTabSz="1827886" rtl="0" eaLnBrk="1" latinLnBrk="1" hangingPunct="1">
        <a:defRPr sz="35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0916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9573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7504" y="3041673"/>
            <a:ext cx="17261136" cy="1008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C204E9-01BA-7044-88B5-17EF724E844A}"/>
              </a:ext>
            </a:extLst>
          </p:cNvPr>
          <p:cNvSpPr txBox="1"/>
          <p:nvPr/>
        </p:nvSpPr>
        <p:spPr>
          <a:xfrm>
            <a:off x="6147504" y="1604512"/>
            <a:ext cx="17261136" cy="75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8000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제목을 입력합니다</a:t>
            </a:r>
            <a:endParaRPr lang="en-KR" sz="8000" dirty="0">
              <a:solidFill>
                <a:schemeClr val="bg1"/>
              </a:solidFill>
              <a:latin typeface="YES24" panose="020B0500000101010101" pitchFamily="34" charset="-127"/>
              <a:ea typeface="YES24" panose="020B05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6398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B9F382-4F7B-E046-8D79-474DA652B87C}"/>
              </a:ext>
            </a:extLst>
          </p:cNvPr>
          <p:cNvSpPr txBox="1"/>
          <p:nvPr/>
        </p:nvSpPr>
        <p:spPr>
          <a:xfrm>
            <a:off x="6147504" y="3041673"/>
            <a:ext cx="17261136" cy="1008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DCB71-A1E2-7A49-8B99-C8900AC83034}"/>
              </a:ext>
            </a:extLst>
          </p:cNvPr>
          <p:cNvSpPr txBox="1"/>
          <p:nvPr/>
        </p:nvSpPr>
        <p:spPr>
          <a:xfrm>
            <a:off x="6147504" y="1604512"/>
            <a:ext cx="17261136" cy="752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8000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제목을 입력합니다</a:t>
            </a:r>
            <a:endParaRPr lang="en-KR" sz="8000" dirty="0">
              <a:solidFill>
                <a:srgbClr val="001036"/>
              </a:solidFill>
              <a:latin typeface="YES24" panose="020B0500000101010101" pitchFamily="34" charset="-127"/>
              <a:ea typeface="YES24" panose="020B05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6005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FD1C5-65FA-B54B-8F1C-5F46F2290B5A}"/>
              </a:ext>
            </a:extLst>
          </p:cNvPr>
          <p:cNvSpPr txBox="1"/>
          <p:nvPr/>
        </p:nvSpPr>
        <p:spPr>
          <a:xfrm>
            <a:off x="469900" y="3453153"/>
            <a:ext cx="23431500" cy="1008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  <a:p>
            <a:pPr algn="l"/>
            <a:r>
              <a:rPr lang="ko-KR" altLang="en-US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내용을 입력합니다</a:t>
            </a:r>
            <a:r>
              <a:rPr lang="en-US" altLang="ko-KR" dirty="0">
                <a:solidFill>
                  <a:srgbClr val="001036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879AF-6DAA-7040-9F0C-43F1083585AA}"/>
              </a:ext>
            </a:extLst>
          </p:cNvPr>
          <p:cNvSpPr txBox="1"/>
          <p:nvPr/>
        </p:nvSpPr>
        <p:spPr>
          <a:xfrm>
            <a:off x="5772502" y="1558792"/>
            <a:ext cx="12826296" cy="75219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YES24" panose="020B0500000101010101" pitchFamily="34" charset="-127"/>
                <a:ea typeface="YES24" panose="020B0500000101010101" pitchFamily="34" charset="-127"/>
              </a:rPr>
              <a:t>제목을 입력합니다</a:t>
            </a:r>
            <a:endParaRPr lang="en-KR" sz="8000" dirty="0">
              <a:solidFill>
                <a:schemeClr val="bg1"/>
              </a:solidFill>
              <a:latin typeface="YES24" panose="020B0500000101010101" pitchFamily="34" charset="-127"/>
              <a:ea typeface="YES24" panose="020B05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66231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D6AE7E"/>
      </a:accent2>
      <a:accent3>
        <a:srgbClr val="545557"/>
      </a:accent3>
      <a:accent4>
        <a:srgbClr val="91969B"/>
      </a:accent4>
      <a:accent5>
        <a:srgbClr val="4B5050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 Theme">
      <a:majorFont>
        <a:latin typeface="Noto Sans"/>
        <a:ea typeface="Noto Sans"/>
        <a:cs typeface="Noto Sans"/>
      </a:majorFont>
      <a:minorFont>
        <a:latin typeface="Calibri"/>
        <a:ea typeface="Calibri"/>
        <a:cs typeface="Calibri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+mj-lt"/>
            <a:ea typeface="+mj-ea"/>
            <a:cs typeface="+mj-cs"/>
            <a:sym typeface="No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1828433" rtl="0" fontAlgn="auto" latinLnBrk="0" hangingPunct="0">
          <a:lnSpc>
            <a:spcPts val="41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7F7F7F"/>
            </a:solidFill>
            <a:effectLst/>
            <a:uFillTx/>
            <a:latin typeface="+mj-lt"/>
            <a:ea typeface="+mj-ea"/>
            <a:cs typeface="+mj-cs"/>
            <a:sym typeface="Noto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177</Words>
  <Application>Microsoft Macintosh PowerPoint</Application>
  <PresentationFormat>Custom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맑은 고딕</vt:lpstr>
      <vt:lpstr>YES24</vt:lpstr>
      <vt:lpstr>Arial</vt:lpstr>
      <vt:lpstr>Calibri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shin</dc:creator>
  <cp:lastModifiedBy>이 상용</cp:lastModifiedBy>
  <cp:revision>10</cp:revision>
  <dcterms:modified xsi:type="dcterms:W3CDTF">2021-03-24T14:19:53Z</dcterms:modified>
</cp:coreProperties>
</file>